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2" r:id="rId3"/>
    <p:sldId id="267" r:id="rId4"/>
    <p:sldId id="264" r:id="rId5"/>
    <p:sldId id="265" r:id="rId6"/>
    <p:sldId id="266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02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2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21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8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35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99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47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8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4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91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A618E90-637E-4DD3-83A1-CB8C0796F5B9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57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Исполнение бюджета Гродненского района                 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полугодие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85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906AB33-AD5B-40D0-BE5D-1BD006256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81" y="167780"/>
            <a:ext cx="11736199" cy="614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8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E20731-7A05-43D8-8087-3FCD80D3C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734" y="0"/>
            <a:ext cx="10125512" cy="627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7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3A32939-FB16-4A23-A28A-821B2B9D4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069" y="343950"/>
            <a:ext cx="9630561" cy="570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9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85435DB-B976-40D3-AA39-833F6619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345" y="268448"/>
            <a:ext cx="10091956" cy="600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4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9F1522C-53B5-4B21-BE91-F9B5E361C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902" y="134224"/>
            <a:ext cx="9680895" cy="611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0385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</TotalTime>
  <Words>10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Исполнение бюджета Гродненского района                  за 1 полугодие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Гродненского района                  за первый квартал    2022 года</dc:title>
  <dc:creator>Хованская Ирина Александровна</dc:creator>
  <cp:lastModifiedBy>Хованская Ирина Александровна</cp:lastModifiedBy>
  <cp:revision>22</cp:revision>
  <cp:lastPrinted>2022-08-17T13:19:14Z</cp:lastPrinted>
  <dcterms:created xsi:type="dcterms:W3CDTF">2022-04-29T09:23:06Z</dcterms:created>
  <dcterms:modified xsi:type="dcterms:W3CDTF">2022-08-17T13:22:47Z</dcterms:modified>
</cp:coreProperties>
</file>