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5" r:id="rId3"/>
    <p:sldId id="264" r:id="rId4"/>
    <p:sldId id="262" r:id="rId5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49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2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3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4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28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68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3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09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86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E93E3C-841F-4171-A410-EAF9E7A8D21C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93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805543"/>
            <a:ext cx="9448800" cy="1796143"/>
          </a:xfrm>
        </p:spPr>
        <p:txBody>
          <a:bodyPr>
            <a:noAutofit/>
          </a:bodyPr>
          <a:lstStyle/>
          <a:p>
            <a:r>
              <a:rPr lang="ru-RU" sz="3500" b="1" i="1" dirty="0"/>
              <a:t>Перечень государственных программ и подпрограмм, финансирование которых предусмотрено за счет средств бюджета</a:t>
            </a:r>
            <a:br>
              <a:rPr lang="ru-RU" sz="3500" b="1" i="1" dirty="0"/>
            </a:br>
            <a:r>
              <a:rPr lang="ru-RU" sz="3500" b="1" i="1" dirty="0"/>
              <a:t>в первом полугодии 2022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Финансовый отдел Гродненского райисполкома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0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E53BCF6-A196-463C-A7C4-A4B6E9FD6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13" y="192947"/>
            <a:ext cx="10536574" cy="61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33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1D09E87-3D21-468B-98E1-8DB5E8787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96" y="167780"/>
            <a:ext cx="10662408" cy="615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6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5AAB134B-38C2-4D70-8B76-7F2208CC03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19947"/>
              </p:ext>
            </p:extLst>
          </p:nvPr>
        </p:nvGraphicFramePr>
        <p:xfrm>
          <a:off x="742950" y="638175"/>
          <a:ext cx="10706100" cy="558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3" imgW="10706164" imgH="5581465" progId="Excel.Sheet.12">
                  <p:embed/>
                </p:oleObj>
              </mc:Choice>
              <mc:Fallback>
                <p:oleObj name="Worksheet" r:id="rId3" imgW="10706164" imgH="55814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950" y="638175"/>
                        <a:ext cx="10706100" cy="558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35405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</TotalTime>
  <Words>17</Words>
  <Application>Microsoft Office PowerPoint</Application>
  <PresentationFormat>Широкоэкранный</PresentationFormat>
  <Paragraphs>2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Ретро</vt:lpstr>
      <vt:lpstr>Worksheet</vt:lpstr>
      <vt:lpstr>Перечень государственных программ и подпрограмм, финансирование которых предусмотрено за счет средств бюджета в первом полугодии 2022 года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Перечень государственных программ и подпрограмм, финансирование которых предусмотрено за счет средств бюджета в 1 квартале 2022 года</dc:title>
  <dc:creator>Хованская Ирина Александровна</dc:creator>
  <cp:lastModifiedBy>Оброшко Галина Брониславовна</cp:lastModifiedBy>
  <cp:revision>13</cp:revision>
  <cp:lastPrinted>2022-08-17T09:53:20Z</cp:lastPrinted>
  <dcterms:created xsi:type="dcterms:W3CDTF">2022-05-04T08:13:16Z</dcterms:created>
  <dcterms:modified xsi:type="dcterms:W3CDTF">2022-08-17T10:52:42Z</dcterms:modified>
</cp:coreProperties>
</file>