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68" r:id="rId3"/>
    <p:sldId id="270" r:id="rId4"/>
    <p:sldId id="271" r:id="rId5"/>
    <p:sldId id="272" r:id="rId6"/>
    <p:sldId id="273" r:id="rId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02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62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21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08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35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7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99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47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86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4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91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A618E90-637E-4DD3-83A1-CB8C0796F5B9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7F390B-BEA5-4E58-93F2-B5E685CDE72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57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Исполнение бюджета Гродненского района                  за 9 месяцев 20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858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454C0BFA-EF25-4BF5-9D80-0E7787B8CB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000400"/>
              </p:ext>
            </p:extLst>
          </p:nvPr>
        </p:nvGraphicFramePr>
        <p:xfrm>
          <a:off x="260059" y="159392"/>
          <a:ext cx="11660697" cy="6165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12706318" imgH="9115510" progId="Excel.Sheet.8">
                  <p:embed/>
                </p:oleObj>
              </mc:Choice>
              <mc:Fallback>
                <p:oleObj name="Worksheet" r:id="rId3" imgW="12706318" imgH="911551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059" y="159392"/>
                        <a:ext cx="11660697" cy="6165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015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BC6EEF2E-3D8F-4F36-8A60-8E4A9BA49B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38817"/>
              </p:ext>
            </p:extLst>
          </p:nvPr>
        </p:nvGraphicFramePr>
        <p:xfrm>
          <a:off x="302004" y="218114"/>
          <a:ext cx="11685863" cy="6107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3" imgW="9810590" imgH="7886828" progId="Excel.Sheet.8">
                  <p:embed/>
                </p:oleObj>
              </mc:Choice>
              <mc:Fallback>
                <p:oleObj name="Worksheet" r:id="rId3" imgW="9810590" imgH="788682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004" y="218114"/>
                        <a:ext cx="11685863" cy="6107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3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FACE4A4B-78BC-49AB-907D-5D9FD1ED29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375888"/>
              </p:ext>
            </p:extLst>
          </p:nvPr>
        </p:nvGraphicFramePr>
        <p:xfrm>
          <a:off x="310393" y="142613"/>
          <a:ext cx="11601974" cy="6224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8629554" imgH="6010218" progId="Excel.Sheet.8">
                  <p:embed/>
                </p:oleObj>
              </mc:Choice>
              <mc:Fallback>
                <p:oleObj name="Worksheet" r:id="rId3" imgW="8629554" imgH="601021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393" y="142613"/>
                        <a:ext cx="11601974" cy="6224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2525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244BB788-9700-4FE7-AFA7-781B720CA3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600938"/>
              </p:ext>
            </p:extLst>
          </p:nvPr>
        </p:nvGraphicFramePr>
        <p:xfrm>
          <a:off x="251669" y="100014"/>
          <a:ext cx="11778143" cy="6216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Worksheet" r:id="rId3" imgW="8896190" imgH="6658146" progId="Excel.Sheet.8">
                  <p:embed/>
                </p:oleObj>
              </mc:Choice>
              <mc:Fallback>
                <p:oleObj name="Worksheet" r:id="rId3" imgW="8896190" imgH="665814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669" y="100014"/>
                        <a:ext cx="11778143" cy="62168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94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4128D02C-4765-48A1-AE91-3D63D5D7F3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585630"/>
              </p:ext>
            </p:extLst>
          </p:nvPr>
        </p:nvGraphicFramePr>
        <p:xfrm>
          <a:off x="486561" y="234892"/>
          <a:ext cx="11148969" cy="6065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Worksheet" r:id="rId3" imgW="8525051" imgH="7381690" progId="Excel.Sheet.8">
                  <p:embed/>
                </p:oleObj>
              </mc:Choice>
              <mc:Fallback>
                <p:oleObj name="Worksheet" r:id="rId3" imgW="8525051" imgH="73816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561" y="234892"/>
                        <a:ext cx="11148969" cy="6065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254236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</TotalTime>
  <Words>10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Times New Roman</vt:lpstr>
      <vt:lpstr>Ретро</vt:lpstr>
      <vt:lpstr>Worksheet</vt:lpstr>
      <vt:lpstr>Лист Microsoft Excel 97–2003</vt:lpstr>
      <vt:lpstr>Исполнение бюджета Гродненского района                  за 9 месяцев 2022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Гродненского района                  за первый квартал    2022 года</dc:title>
  <dc:creator>Хованская Ирина Александровна</dc:creator>
  <cp:lastModifiedBy>Оброшко Галина Брониславовна</cp:lastModifiedBy>
  <cp:revision>28</cp:revision>
  <cp:lastPrinted>2022-08-17T13:19:14Z</cp:lastPrinted>
  <dcterms:created xsi:type="dcterms:W3CDTF">2022-04-29T09:23:06Z</dcterms:created>
  <dcterms:modified xsi:type="dcterms:W3CDTF">2022-10-24T07:52:38Z</dcterms:modified>
  <cp:contentStatus/>
</cp:coreProperties>
</file>