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049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524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83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7649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628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47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68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37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3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09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386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E93E3C-841F-4171-A410-EAF9E7A8D21C}" type="datetimeFigureOut">
              <a:rPr lang="ru-RU" smtClean="0"/>
              <a:t>24.10.2022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4581686-E497-4A30-96ED-156F7DE416AA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3930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805543"/>
            <a:ext cx="9448800" cy="1796143"/>
          </a:xfrm>
        </p:spPr>
        <p:txBody>
          <a:bodyPr>
            <a:noAutofit/>
          </a:bodyPr>
          <a:lstStyle/>
          <a:p>
            <a:r>
              <a:rPr lang="ru-RU" sz="3500" b="1" i="1" dirty="0"/>
              <a:t>Перечень государственных программ и подпрограмм, финансирование которых предусмотрено за счет средств бюджета</a:t>
            </a:r>
            <a:br>
              <a:rPr lang="ru-RU" sz="3500" b="1" i="1" dirty="0"/>
            </a:br>
            <a:r>
              <a:rPr lang="ru-RU" sz="3500" b="1" i="1" dirty="0" smtClean="0"/>
              <a:t>по состоянию на 01.10.</a:t>
            </a:r>
            <a:r>
              <a:rPr lang="ru-RU" sz="3500" b="1" i="1" dirty="0" smtClean="0"/>
              <a:t>2022 </a:t>
            </a:r>
            <a:r>
              <a:rPr lang="ru-RU" sz="3500" b="1" i="1" dirty="0"/>
              <a:t>года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Финансовый отдел Гродненского райисполкома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04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7DFFF7B1-43F7-4ACA-B2B4-3CE4A3CC05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639309"/>
              </p:ext>
            </p:extLst>
          </p:nvPr>
        </p:nvGraphicFramePr>
        <p:xfrm>
          <a:off x="251671" y="201335"/>
          <a:ext cx="11601974" cy="61575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Worksheet" r:id="rId3" imgW="10706164" imgH="8343985" progId="Excel.Sheet.12">
                  <p:embed/>
                </p:oleObj>
              </mc:Choice>
              <mc:Fallback>
                <p:oleObj name="Worksheet" r:id="rId3" imgW="10706164" imgH="83439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671" y="201335"/>
                        <a:ext cx="11601974" cy="61575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8103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AB125623-1C1C-43DA-8A6B-B9500AEFA2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7512046"/>
              </p:ext>
            </p:extLst>
          </p:nvPr>
        </p:nvGraphicFramePr>
        <p:xfrm>
          <a:off x="327171" y="142613"/>
          <a:ext cx="11534862" cy="6233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Worksheet" r:id="rId3" imgW="10706164" imgH="8534372" progId="Excel.Sheet.12">
                  <p:embed/>
                </p:oleObj>
              </mc:Choice>
              <mc:Fallback>
                <p:oleObj name="Worksheet" r:id="rId3" imgW="10706164" imgH="853437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171" y="142613"/>
                        <a:ext cx="11534862" cy="6233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6020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D31CF6DA-9EBD-442A-9E8B-6975BEBE69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655195"/>
              </p:ext>
            </p:extLst>
          </p:nvPr>
        </p:nvGraphicFramePr>
        <p:xfrm>
          <a:off x="268447" y="192947"/>
          <a:ext cx="11643919" cy="61491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Worksheet" r:id="rId3" imgW="10706164" imgH="5581465" progId="Excel.Sheet.12">
                  <p:embed/>
                </p:oleObj>
              </mc:Choice>
              <mc:Fallback>
                <p:oleObj name="Worksheet" r:id="rId3" imgW="10706164" imgH="55814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8447" y="192947"/>
                        <a:ext cx="11643919" cy="61491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133854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Красный и фиолетовый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176</TotalTime>
  <Words>17</Words>
  <Application>Microsoft Office PowerPoint</Application>
  <PresentationFormat>Широкоэкранный</PresentationFormat>
  <Paragraphs>2</Paragraphs>
  <Slides>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Ретро</vt:lpstr>
      <vt:lpstr>Worksheet</vt:lpstr>
      <vt:lpstr>Перечень государственных программ и подпрограмм, финансирование которых предусмотрено за счет средств бюджета по состоянию на 01.10.2022 года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Перечень государственных программ и подпрограмм, финансирование которых предусмотрено за счет средств бюджета в 1 квартале 2022 года</dc:title>
  <dc:creator>Хованская Ирина Александровна</dc:creator>
  <cp:lastModifiedBy>Хованская Ирина Александровна</cp:lastModifiedBy>
  <cp:revision>19</cp:revision>
  <cp:lastPrinted>2022-10-24T07:35:10Z</cp:lastPrinted>
  <dcterms:created xsi:type="dcterms:W3CDTF">2022-05-04T08:13:16Z</dcterms:created>
  <dcterms:modified xsi:type="dcterms:W3CDTF">2022-10-24T07:35:26Z</dcterms:modified>
</cp:coreProperties>
</file>